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6" r:id="rId4"/>
    <p:sldId id="257" r:id="rId5"/>
    <p:sldId id="263" r:id="rId6"/>
    <p:sldId id="264" r:id="rId7"/>
    <p:sldId id="259" r:id="rId8"/>
    <p:sldId id="262" r:id="rId9"/>
    <p:sldId id="260" r:id="rId10"/>
    <p:sldId id="261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7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2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1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8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9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9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4C0DEE-0BD6-4166-836D-EF79CD0AD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4400" dirty="0"/>
              <a:t>Biyoinformatik RNA Seq, </a:t>
            </a:r>
            <a:r>
              <a:rPr lang="tr-TR" sz="4400" dirty="0" err="1"/>
              <a:t>Micorarray</a:t>
            </a:r>
            <a:r>
              <a:rPr lang="tr-TR" sz="4400" dirty="0"/>
              <a:t>,</a:t>
            </a:r>
            <a:br>
              <a:rPr lang="tr-TR" sz="4400" dirty="0"/>
            </a:br>
            <a:r>
              <a:rPr lang="tr-TR" sz="4400" dirty="0" err="1"/>
              <a:t>TRANCRİPTOMİCs</a:t>
            </a:r>
            <a:r>
              <a:rPr lang="tr-TR" sz="4400" dirty="0"/>
              <a:t> Nedir?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DFE643-E22B-4520-8FCF-252A7D3D1C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Cemile Mol &amp; Kifayet Beşirik </a:t>
            </a:r>
          </a:p>
        </p:txBody>
      </p:sp>
    </p:spTree>
    <p:extLst>
      <p:ext uri="{BB962C8B-B14F-4D97-AF65-F5344CB8AC3E}">
        <p14:creationId xmlns:p14="http://schemas.microsoft.com/office/powerpoint/2010/main" val="232129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B88043-1953-3346-9292-6BFE4C22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TRANSCRİPTOMİCs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E0D67-A566-0C32-737E-4A197285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Transkriptom; belli bir zamanda bir hücre veya dokudaki gen transkriptlerinin (RNA) tümünü ifade etmek amacıyla kullanılan bir ifadedir.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3BB9BE-4449-8CC0-50F6-CF4BDB7FD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21" y="2893715"/>
            <a:ext cx="6456948" cy="32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4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D85E6F-B9F0-4827-8294-287D0255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içeriği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86F372-7AA4-434E-8A00-20A40554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Biyoinformatik, RNA Seq, </a:t>
            </a:r>
            <a:r>
              <a:rPr lang="tr-TR" sz="2800" dirty="0" err="1"/>
              <a:t>Micorarray</a:t>
            </a:r>
            <a:r>
              <a:rPr lang="tr-TR" dirty="0"/>
              <a:t>, </a:t>
            </a:r>
            <a:r>
              <a:rPr lang="tr-TR" sz="2800" dirty="0" err="1"/>
              <a:t>TRANCRİPTOMİCs</a:t>
            </a:r>
            <a:endParaRPr lang="tr-TR" sz="2800" dirty="0"/>
          </a:p>
          <a:p>
            <a:r>
              <a:rPr lang="tr-TR" dirty="0"/>
              <a:t>RNA SEQ</a:t>
            </a:r>
          </a:p>
          <a:p>
            <a:r>
              <a:rPr lang="tr-TR" dirty="0" err="1"/>
              <a:t>Microarray</a:t>
            </a:r>
            <a:endParaRPr lang="tr-TR" dirty="0"/>
          </a:p>
          <a:p>
            <a:r>
              <a:rPr lang="tr-TR" dirty="0"/>
              <a:t>RNA seq ve </a:t>
            </a:r>
            <a:r>
              <a:rPr lang="tr-TR" dirty="0" err="1"/>
              <a:t>microarray</a:t>
            </a:r>
            <a:endParaRPr lang="tr-TR" dirty="0"/>
          </a:p>
          <a:p>
            <a:r>
              <a:rPr lang="tr-TR" dirty="0" err="1"/>
              <a:t>TRANCRİPTOMİCs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364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DC0C59D-FDB6-033B-9EAA-1432EA9CB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088" y="1352939"/>
            <a:ext cx="4331208" cy="352697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4900" dirty="0"/>
              <a:t>Biyoinformatik</a:t>
            </a:r>
            <a:br>
              <a:rPr lang="tr-TR" sz="4900" dirty="0"/>
            </a:br>
            <a:r>
              <a:rPr lang="tr-TR" sz="4900" dirty="0"/>
              <a:t>RNA Seq</a:t>
            </a:r>
            <a:br>
              <a:rPr lang="tr-TR" sz="4900" dirty="0"/>
            </a:br>
            <a:r>
              <a:rPr lang="tr-TR" sz="4900" dirty="0" err="1"/>
              <a:t>Micorarray</a:t>
            </a:r>
            <a:br>
              <a:rPr lang="tr-TR" sz="4900" dirty="0"/>
            </a:br>
            <a:r>
              <a:rPr lang="tr-TR" sz="4900" dirty="0" err="1"/>
              <a:t>TRANCRİPTOMİCs</a:t>
            </a:r>
            <a:br>
              <a:rPr lang="tr-TR" sz="4900" dirty="0"/>
            </a:br>
            <a:endParaRPr lang="tr-TR" sz="490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986EF"/>
          </a:solidFill>
          <a:ln w="38100" cap="rnd">
            <a:solidFill>
              <a:srgbClr val="6986E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DDA878-AF6E-2F25-B7D4-DB684655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06607"/>
            <a:ext cx="7214616" cy="46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C95E1AB-3CCE-B0E0-81EE-A7F74E39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839865"/>
            <a:ext cx="10909640" cy="904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/>
              <a:t>RNA SEQ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CFC184D-608F-F0DA-3D51-AB9D9B60A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783" y="2349173"/>
            <a:ext cx="8873835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56E02E5A-8658-6B7E-EE7D-E26ACD2C5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44" y="787791"/>
            <a:ext cx="10818056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1D6D3C8-33A4-8C75-6D7F-1E1F0700F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363" y="2263306"/>
            <a:ext cx="2250532" cy="3030587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2EA7A11-E1B8-2724-005E-D65E0B2DE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253" y="2263307"/>
            <a:ext cx="5495038" cy="303058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071582A-52DD-0979-8B95-F8DCFF617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53" y="2010985"/>
            <a:ext cx="1636294" cy="35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C87236-0B37-330C-1551-571A8DD1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MİCROARRAY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254AB3B-C71E-C4DB-A649-A299909AB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83" y="2116931"/>
            <a:ext cx="8890782" cy="43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4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2EB77D3-C85D-4E33-8C69-02D9BD6D6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45" y="182357"/>
            <a:ext cx="4002332" cy="227577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80EFED9-E445-DB72-0DA3-9807CA028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914" y="330403"/>
            <a:ext cx="3685736" cy="22757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413EF34-1485-175F-483C-035BB5076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478" y="622647"/>
            <a:ext cx="2909577" cy="212964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0C26A5E-A992-2B65-71D8-902AED294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2" y="3074674"/>
            <a:ext cx="3867427" cy="32126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38D329F-EFAA-C27A-C51A-74D516624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684" y="3119765"/>
            <a:ext cx="3253498" cy="310561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CD1DE16-9ADE-F9B3-3DBE-8EDEF80F8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557" y="3294518"/>
            <a:ext cx="3353268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BD1D3B8-A460-D56D-9727-8C03648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RNA SEQ &amp; MİCROARRAY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3806"/>
          </a:solidFill>
          <a:ln w="38100" cap="rnd">
            <a:solidFill>
              <a:srgbClr val="FF380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27FA326-2DF4-0256-1BF5-C8278BDF0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232863"/>
            <a:ext cx="7214616" cy="43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55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72</Words>
  <Application>Microsoft Office PowerPoint</Application>
  <PresentationFormat>Geniş ekran</PresentationFormat>
  <Paragraphs>15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The Hand Bold</vt:lpstr>
      <vt:lpstr>The Serif Hand Black</vt:lpstr>
      <vt:lpstr>SketchyVTI</vt:lpstr>
      <vt:lpstr>Biyoinformatik RNA Seq, Micorarray, TRANCRİPTOMİCs Nedir?</vt:lpstr>
      <vt:lpstr>Sunum içeriği </vt:lpstr>
      <vt:lpstr>Biyoinformatik RNA Seq Micorarray TRANCRİPTOMİCs </vt:lpstr>
      <vt:lpstr>RNA SEQ </vt:lpstr>
      <vt:lpstr>PowerPoint Sunusu</vt:lpstr>
      <vt:lpstr>PowerPoint Sunusu</vt:lpstr>
      <vt:lpstr>MİCROARRAY </vt:lpstr>
      <vt:lpstr>PowerPoint Sunusu</vt:lpstr>
      <vt:lpstr>RNA SEQ &amp; MİCROARRAY</vt:lpstr>
      <vt:lpstr>TRANSCRİPTOMİCs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«Biyoinformatik» RNA Seq Micorarray TRANCRİPTOMİC PD</dc:title>
  <dc:creator>cihad moll</dc:creator>
  <cp:lastModifiedBy>besirikemine41@gmail.com</cp:lastModifiedBy>
  <cp:revision>7</cp:revision>
  <dcterms:created xsi:type="dcterms:W3CDTF">2023-07-06T11:49:20Z</dcterms:created>
  <dcterms:modified xsi:type="dcterms:W3CDTF">2024-03-28T21:10:46Z</dcterms:modified>
</cp:coreProperties>
</file>